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8" y="5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ronzovakristya0504@gmail.com" userId="0dbb59a14acf5c86" providerId="LiveId" clId="{F69D612E-1F3F-42D7-A388-8D8E4FD25616}"/>
    <pc:docChg chg="custSel addSld delSld modSld">
      <pc:chgData name="voronzovakristya0504@gmail.com" userId="0dbb59a14acf5c86" providerId="LiveId" clId="{F69D612E-1F3F-42D7-A388-8D8E4FD25616}" dt="2024-02-27T17:37:02.275" v="261" actId="14100"/>
      <pc:docMkLst>
        <pc:docMk/>
      </pc:docMkLst>
      <pc:sldChg chg="addSp delSp modSp new mod">
        <pc:chgData name="voronzovakristya0504@gmail.com" userId="0dbb59a14acf5c86" providerId="LiveId" clId="{F69D612E-1F3F-42D7-A388-8D8E4FD25616}" dt="2024-02-27T12:28:54.869" v="148" actId="1076"/>
        <pc:sldMkLst>
          <pc:docMk/>
          <pc:sldMk cId="1309170490" sldId="256"/>
        </pc:sldMkLst>
        <pc:spChg chg="del mod">
          <ac:chgData name="voronzovakristya0504@gmail.com" userId="0dbb59a14acf5c86" providerId="LiveId" clId="{F69D612E-1F3F-42D7-A388-8D8E4FD25616}" dt="2024-02-27T12:27:21.043" v="45" actId="478"/>
          <ac:spMkLst>
            <pc:docMk/>
            <pc:sldMk cId="1309170490" sldId="256"/>
            <ac:spMk id="2" creationId="{98DC2278-06FC-4BD5-9E5C-4E022B205B95}"/>
          </ac:spMkLst>
        </pc:spChg>
        <pc:spChg chg="del mod">
          <ac:chgData name="voronzovakristya0504@gmail.com" userId="0dbb59a14acf5c86" providerId="LiveId" clId="{F69D612E-1F3F-42D7-A388-8D8E4FD25616}" dt="2024-02-27T12:27:19.823" v="44" actId="478"/>
          <ac:spMkLst>
            <pc:docMk/>
            <pc:sldMk cId="1309170490" sldId="256"/>
            <ac:spMk id="3" creationId="{0937F295-0F54-4CCF-A071-7BEBFF752202}"/>
          </ac:spMkLst>
        </pc:spChg>
        <pc:spChg chg="add mod">
          <ac:chgData name="voronzovakristya0504@gmail.com" userId="0dbb59a14acf5c86" providerId="LiveId" clId="{F69D612E-1F3F-42D7-A388-8D8E4FD25616}" dt="2024-02-27T12:28:20.266" v="87" actId="1076"/>
          <ac:spMkLst>
            <pc:docMk/>
            <pc:sldMk cId="1309170490" sldId="256"/>
            <ac:spMk id="4" creationId="{A1CCAF7B-4CF3-4DBE-977C-26B08161DAAC}"/>
          </ac:spMkLst>
        </pc:spChg>
        <pc:spChg chg="add mod">
          <ac:chgData name="voronzovakristya0504@gmail.com" userId="0dbb59a14acf5c86" providerId="LiveId" clId="{F69D612E-1F3F-42D7-A388-8D8E4FD25616}" dt="2024-02-27T12:28:54.869" v="148" actId="1076"/>
          <ac:spMkLst>
            <pc:docMk/>
            <pc:sldMk cId="1309170490" sldId="256"/>
            <ac:spMk id="5" creationId="{D53E4CE4-5271-488C-BA36-236D811B7745}"/>
          </ac:spMkLst>
        </pc:spChg>
      </pc:sldChg>
      <pc:sldChg chg="addSp modSp new">
        <pc:chgData name="voronzovakristya0504@gmail.com" userId="0dbb59a14acf5c86" providerId="LiveId" clId="{F69D612E-1F3F-42D7-A388-8D8E4FD25616}" dt="2024-02-27T12:30:50.062" v="161"/>
        <pc:sldMkLst>
          <pc:docMk/>
          <pc:sldMk cId="822682170" sldId="257"/>
        </pc:sldMkLst>
        <pc:picChg chg="add mod">
          <ac:chgData name="voronzovakristya0504@gmail.com" userId="0dbb59a14acf5c86" providerId="LiveId" clId="{F69D612E-1F3F-42D7-A388-8D8E4FD25616}" dt="2024-02-27T12:30:50.062" v="161"/>
          <ac:picMkLst>
            <pc:docMk/>
            <pc:sldMk cId="822682170" sldId="257"/>
            <ac:picMk id="1026" creationId="{D9CC5593-A5E0-4C47-8384-556C8BAE0A9D}"/>
          </ac:picMkLst>
        </pc:picChg>
      </pc:sldChg>
      <pc:sldChg chg="addSp modSp new">
        <pc:chgData name="voronzovakristya0504@gmail.com" userId="0dbb59a14acf5c86" providerId="LiveId" clId="{F69D612E-1F3F-42D7-A388-8D8E4FD25616}" dt="2024-02-27T12:30:37.380" v="160" actId="14100"/>
        <pc:sldMkLst>
          <pc:docMk/>
          <pc:sldMk cId="656826148" sldId="258"/>
        </pc:sldMkLst>
        <pc:picChg chg="add mod">
          <ac:chgData name="voronzovakristya0504@gmail.com" userId="0dbb59a14acf5c86" providerId="LiveId" clId="{F69D612E-1F3F-42D7-A388-8D8E4FD25616}" dt="2024-02-27T12:30:37.380" v="160" actId="14100"/>
          <ac:picMkLst>
            <pc:docMk/>
            <pc:sldMk cId="656826148" sldId="258"/>
            <ac:picMk id="2050" creationId="{A6E8BB25-82C0-4727-8F91-7AB653C2BA92}"/>
          </ac:picMkLst>
        </pc:picChg>
      </pc:sldChg>
      <pc:sldChg chg="addSp delSp modSp new mod modAnim">
        <pc:chgData name="voronzovakristya0504@gmail.com" userId="0dbb59a14acf5c86" providerId="LiveId" clId="{F69D612E-1F3F-42D7-A388-8D8E4FD25616}" dt="2024-02-27T12:38:26.415" v="194" actId="14100"/>
        <pc:sldMkLst>
          <pc:docMk/>
          <pc:sldMk cId="3190756287" sldId="259"/>
        </pc:sldMkLst>
        <pc:spChg chg="add del mod">
          <ac:chgData name="voronzovakristya0504@gmail.com" userId="0dbb59a14acf5c86" providerId="LiveId" clId="{F69D612E-1F3F-42D7-A388-8D8E4FD25616}" dt="2024-02-27T12:32:04.429" v="165" actId="478"/>
          <ac:spMkLst>
            <pc:docMk/>
            <pc:sldMk cId="3190756287" sldId="259"/>
            <ac:spMk id="3" creationId="{3C1BC9FB-9023-408A-9C63-EAE2DDB6E099}"/>
          </ac:spMkLst>
        </pc:spChg>
        <pc:picChg chg="add mod">
          <ac:chgData name="voronzovakristya0504@gmail.com" userId="0dbb59a14acf5c86" providerId="LiveId" clId="{F69D612E-1F3F-42D7-A388-8D8E4FD25616}" dt="2024-02-27T12:35:25.008" v="191" actId="1076"/>
          <ac:picMkLst>
            <pc:docMk/>
            <pc:sldMk cId="3190756287" sldId="259"/>
            <ac:picMk id="5" creationId="{42ACE4F6-B0E1-48A4-BC72-1C7B03D392EB}"/>
          </ac:picMkLst>
        </pc:picChg>
        <pc:picChg chg="add mod">
          <ac:chgData name="voronzovakristya0504@gmail.com" userId="0dbb59a14acf5c86" providerId="LiveId" clId="{F69D612E-1F3F-42D7-A388-8D8E4FD25616}" dt="2024-02-27T12:38:26.415" v="194" actId="14100"/>
          <ac:picMkLst>
            <pc:docMk/>
            <pc:sldMk cId="3190756287" sldId="259"/>
            <ac:picMk id="3074" creationId="{2051A2EF-B90F-437A-A42D-B2A4EF6B5ECE}"/>
          </ac:picMkLst>
        </pc:picChg>
        <pc:picChg chg="add mod">
          <ac:chgData name="voronzovakristya0504@gmail.com" userId="0dbb59a14acf5c86" providerId="LiveId" clId="{F69D612E-1F3F-42D7-A388-8D8E4FD25616}" dt="2024-02-27T12:35:32.988" v="192" actId="1076"/>
          <ac:picMkLst>
            <pc:docMk/>
            <pc:sldMk cId="3190756287" sldId="259"/>
            <ac:picMk id="3076" creationId="{E906ED0D-4D67-451A-8654-C465A7935C3C}"/>
          </ac:picMkLst>
        </pc:picChg>
      </pc:sldChg>
      <pc:sldChg chg="addSp modSp new">
        <pc:chgData name="voronzovakristya0504@gmail.com" userId="0dbb59a14acf5c86" providerId="LiveId" clId="{F69D612E-1F3F-42D7-A388-8D8E4FD25616}" dt="2024-02-27T12:39:58.909" v="199" actId="14100"/>
        <pc:sldMkLst>
          <pc:docMk/>
          <pc:sldMk cId="2717978746" sldId="260"/>
        </pc:sldMkLst>
        <pc:picChg chg="add mod">
          <ac:chgData name="voronzovakristya0504@gmail.com" userId="0dbb59a14acf5c86" providerId="LiveId" clId="{F69D612E-1F3F-42D7-A388-8D8E4FD25616}" dt="2024-02-27T12:39:58.909" v="199" actId="14100"/>
          <ac:picMkLst>
            <pc:docMk/>
            <pc:sldMk cId="2717978746" sldId="260"/>
            <ac:picMk id="4098" creationId="{A617B1F7-0E8A-4DCA-920C-0377AFF36644}"/>
          </ac:picMkLst>
        </pc:picChg>
      </pc:sldChg>
      <pc:sldChg chg="addSp modSp new">
        <pc:chgData name="voronzovakristya0504@gmail.com" userId="0dbb59a14acf5c86" providerId="LiveId" clId="{F69D612E-1F3F-42D7-A388-8D8E4FD25616}" dt="2024-02-27T12:42:09.341" v="209" actId="14100"/>
        <pc:sldMkLst>
          <pc:docMk/>
          <pc:sldMk cId="3339273441" sldId="261"/>
        </pc:sldMkLst>
        <pc:picChg chg="add mod">
          <ac:chgData name="voronzovakristya0504@gmail.com" userId="0dbb59a14acf5c86" providerId="LiveId" clId="{F69D612E-1F3F-42D7-A388-8D8E4FD25616}" dt="2024-02-27T12:42:09.341" v="209" actId="14100"/>
          <ac:picMkLst>
            <pc:docMk/>
            <pc:sldMk cId="3339273441" sldId="261"/>
            <ac:picMk id="5122" creationId="{237E2506-65B8-4D3B-8AF4-46A40482C353}"/>
          </ac:picMkLst>
        </pc:picChg>
      </pc:sldChg>
      <pc:sldChg chg="add">
        <pc:chgData name="voronzovakristya0504@gmail.com" userId="0dbb59a14acf5c86" providerId="LiveId" clId="{F69D612E-1F3F-42D7-A388-8D8E4FD25616}" dt="2024-02-27T12:43:04.641" v="210"/>
        <pc:sldMkLst>
          <pc:docMk/>
          <pc:sldMk cId="2456713244" sldId="262"/>
        </pc:sldMkLst>
      </pc:sldChg>
      <pc:sldChg chg="addSp delSp modSp add">
        <pc:chgData name="voronzovakristya0504@gmail.com" userId="0dbb59a14acf5c86" providerId="LiveId" clId="{F69D612E-1F3F-42D7-A388-8D8E4FD25616}" dt="2024-02-27T16:18:52.060" v="217" actId="1440"/>
        <pc:sldMkLst>
          <pc:docMk/>
          <pc:sldMk cId="2040400810" sldId="263"/>
        </pc:sldMkLst>
        <pc:picChg chg="add mod">
          <ac:chgData name="voronzovakristya0504@gmail.com" userId="0dbb59a14acf5c86" providerId="LiveId" clId="{F69D612E-1F3F-42D7-A388-8D8E4FD25616}" dt="2024-02-27T16:18:52.060" v="217" actId="1440"/>
          <ac:picMkLst>
            <pc:docMk/>
            <pc:sldMk cId="2040400810" sldId="263"/>
            <ac:picMk id="2" creationId="{A50B8331-0447-4FC7-93ED-49E550F8C58B}"/>
          </ac:picMkLst>
        </pc:picChg>
        <pc:picChg chg="del">
          <ac:chgData name="voronzovakristya0504@gmail.com" userId="0dbb59a14acf5c86" providerId="LiveId" clId="{F69D612E-1F3F-42D7-A388-8D8E4FD25616}" dt="2024-02-27T16:18:41.062" v="212" actId="478"/>
          <ac:picMkLst>
            <pc:docMk/>
            <pc:sldMk cId="2040400810" sldId="263"/>
            <ac:picMk id="1026" creationId="{D9CC5593-A5E0-4C47-8384-556C8BAE0A9D}"/>
          </ac:picMkLst>
        </pc:picChg>
      </pc:sldChg>
      <pc:sldChg chg="addSp modSp new">
        <pc:chgData name="voronzovakristya0504@gmail.com" userId="0dbb59a14acf5c86" providerId="LiveId" clId="{F69D612E-1F3F-42D7-A388-8D8E4FD25616}" dt="2024-02-27T16:19:05.735" v="221" actId="14100"/>
        <pc:sldMkLst>
          <pc:docMk/>
          <pc:sldMk cId="1360452809" sldId="264"/>
        </pc:sldMkLst>
        <pc:picChg chg="add mod">
          <ac:chgData name="voronzovakristya0504@gmail.com" userId="0dbb59a14acf5c86" providerId="LiveId" clId="{F69D612E-1F3F-42D7-A388-8D8E4FD25616}" dt="2024-02-27T16:19:05.735" v="221" actId="14100"/>
          <ac:picMkLst>
            <pc:docMk/>
            <pc:sldMk cId="1360452809" sldId="264"/>
            <ac:picMk id="2050" creationId="{D2A62225-BB6B-4DC6-A5F4-6C8B2193A6B2}"/>
          </ac:picMkLst>
        </pc:picChg>
      </pc:sldChg>
      <pc:sldChg chg="addSp delSp modSp new">
        <pc:chgData name="voronzovakristya0504@gmail.com" userId="0dbb59a14acf5c86" providerId="LiveId" clId="{F69D612E-1F3F-42D7-A388-8D8E4FD25616}" dt="2024-02-27T17:34:03.696" v="235"/>
        <pc:sldMkLst>
          <pc:docMk/>
          <pc:sldMk cId="371766402" sldId="265"/>
        </pc:sldMkLst>
        <pc:picChg chg="add del mod">
          <ac:chgData name="voronzovakristya0504@gmail.com" userId="0dbb59a14acf5c86" providerId="LiveId" clId="{F69D612E-1F3F-42D7-A388-8D8E4FD25616}" dt="2024-02-27T17:34:03.696" v="235"/>
          <ac:picMkLst>
            <pc:docMk/>
            <pc:sldMk cId="371766402" sldId="265"/>
            <ac:picMk id="4" creationId="{EB3783B0-C23B-449D-AC23-E5DD575226A0}"/>
          </ac:picMkLst>
        </pc:picChg>
        <pc:picChg chg="add mod">
          <ac:chgData name="voronzovakristya0504@gmail.com" userId="0dbb59a14acf5c86" providerId="LiveId" clId="{F69D612E-1F3F-42D7-A388-8D8E4FD25616}" dt="2024-02-27T17:32:25.061" v="227" actId="14100"/>
          <ac:picMkLst>
            <pc:docMk/>
            <pc:sldMk cId="371766402" sldId="265"/>
            <ac:picMk id="1026" creationId="{943692D7-0C74-4AA0-B306-BFC8C0AB9A3A}"/>
          </ac:picMkLst>
        </pc:picChg>
        <pc:picChg chg="add del mod">
          <ac:chgData name="voronzovakristya0504@gmail.com" userId="0dbb59a14acf5c86" providerId="LiveId" clId="{F69D612E-1F3F-42D7-A388-8D8E4FD25616}" dt="2024-02-27T17:33:59.201" v="233" actId="478"/>
          <ac:picMkLst>
            <pc:docMk/>
            <pc:sldMk cId="371766402" sldId="265"/>
            <ac:picMk id="1028" creationId="{487BB21A-1A29-4087-AC08-92F3A717C4DA}"/>
          </ac:picMkLst>
        </pc:picChg>
      </pc:sldChg>
      <pc:sldChg chg="addSp modSp new del mod">
        <pc:chgData name="voronzovakristya0504@gmail.com" userId="0dbb59a14acf5c86" providerId="LiveId" clId="{F69D612E-1F3F-42D7-A388-8D8E4FD25616}" dt="2024-02-27T17:35:11.149" v="245" actId="47"/>
        <pc:sldMkLst>
          <pc:docMk/>
          <pc:sldMk cId="1303070611" sldId="266"/>
        </pc:sldMkLst>
        <pc:spChg chg="add mod">
          <ac:chgData name="voronzovakristya0504@gmail.com" userId="0dbb59a14acf5c86" providerId="LiveId" clId="{F69D612E-1F3F-42D7-A388-8D8E4FD25616}" dt="2024-02-27T17:34:32.891" v="241" actId="14100"/>
          <ac:spMkLst>
            <pc:docMk/>
            <pc:sldMk cId="1303070611" sldId="266"/>
            <ac:spMk id="3" creationId="{AE683299-8FC2-4C9E-A96A-CB5886851CDC}"/>
          </ac:spMkLst>
        </pc:spChg>
        <pc:picChg chg="add mod">
          <ac:chgData name="voronzovakristya0504@gmail.com" userId="0dbb59a14acf5c86" providerId="LiveId" clId="{F69D612E-1F3F-42D7-A388-8D8E4FD25616}" dt="2024-02-27T17:34:11.303" v="238" actId="14100"/>
          <ac:picMkLst>
            <pc:docMk/>
            <pc:sldMk cId="1303070611" sldId="266"/>
            <ac:picMk id="2" creationId="{8303624B-73B8-4EDB-AF3D-A421BC1877DD}"/>
          </ac:picMkLst>
        </pc:picChg>
        <pc:picChg chg="add mod">
          <ac:chgData name="voronzovakristya0504@gmail.com" userId="0dbb59a14acf5c86" providerId="LiveId" clId="{F69D612E-1F3F-42D7-A388-8D8E4FD25616}" dt="2024-02-27T17:34:57.588" v="244" actId="1076"/>
          <ac:picMkLst>
            <pc:docMk/>
            <pc:sldMk cId="1303070611" sldId="266"/>
            <ac:picMk id="4" creationId="{F8AB1A47-F9E9-47B2-9A28-955516ABE906}"/>
          </ac:picMkLst>
        </pc:picChg>
      </pc:sldChg>
      <pc:sldChg chg="addSp modSp new">
        <pc:chgData name="voronzovakristya0504@gmail.com" userId="0dbb59a14acf5c86" providerId="LiveId" clId="{F69D612E-1F3F-42D7-A388-8D8E4FD25616}" dt="2024-02-27T17:35:53.923" v="249" actId="14100"/>
        <pc:sldMkLst>
          <pc:docMk/>
          <pc:sldMk cId="3038592506" sldId="266"/>
        </pc:sldMkLst>
        <pc:picChg chg="add mod">
          <ac:chgData name="voronzovakristya0504@gmail.com" userId="0dbb59a14acf5c86" providerId="LiveId" clId="{F69D612E-1F3F-42D7-A388-8D8E4FD25616}" dt="2024-02-27T17:35:53.923" v="249" actId="14100"/>
          <ac:picMkLst>
            <pc:docMk/>
            <pc:sldMk cId="3038592506" sldId="266"/>
            <ac:picMk id="2050" creationId="{9D912313-8C61-478E-972C-8E4664A1A01B}"/>
          </ac:picMkLst>
        </pc:picChg>
      </pc:sldChg>
      <pc:sldChg chg="addSp modSp new">
        <pc:chgData name="voronzovakristya0504@gmail.com" userId="0dbb59a14acf5c86" providerId="LiveId" clId="{F69D612E-1F3F-42D7-A388-8D8E4FD25616}" dt="2024-02-27T17:36:13.115" v="254" actId="14100"/>
        <pc:sldMkLst>
          <pc:docMk/>
          <pc:sldMk cId="1748294882" sldId="267"/>
        </pc:sldMkLst>
        <pc:picChg chg="add mod">
          <ac:chgData name="voronzovakristya0504@gmail.com" userId="0dbb59a14acf5c86" providerId="LiveId" clId="{F69D612E-1F3F-42D7-A388-8D8E4FD25616}" dt="2024-02-27T17:36:13.115" v="254" actId="14100"/>
          <ac:picMkLst>
            <pc:docMk/>
            <pc:sldMk cId="1748294882" sldId="267"/>
            <ac:picMk id="4098" creationId="{78737663-A6DE-4C3B-B7D3-53C96D10F97D}"/>
          </ac:picMkLst>
        </pc:picChg>
      </pc:sldChg>
      <pc:sldChg chg="addSp modSp new">
        <pc:chgData name="voronzovakristya0504@gmail.com" userId="0dbb59a14acf5c86" providerId="LiveId" clId="{F69D612E-1F3F-42D7-A388-8D8E4FD25616}" dt="2024-02-27T17:37:02.275" v="261" actId="14100"/>
        <pc:sldMkLst>
          <pc:docMk/>
          <pc:sldMk cId="637184096" sldId="268"/>
        </pc:sldMkLst>
        <pc:picChg chg="add mod">
          <ac:chgData name="voronzovakristya0504@gmail.com" userId="0dbb59a14acf5c86" providerId="LiveId" clId="{F69D612E-1F3F-42D7-A388-8D8E4FD25616}" dt="2024-02-27T17:37:02.275" v="261" actId="14100"/>
          <ac:picMkLst>
            <pc:docMk/>
            <pc:sldMk cId="637184096" sldId="268"/>
            <ac:picMk id="5122" creationId="{4FB5EC0B-68B5-489A-8AD9-BC233E614CBA}"/>
          </ac:picMkLst>
        </pc:picChg>
      </pc:sldChg>
      <pc:sldMasterChg chg="addSldLayout">
        <pc:chgData name="voronzovakristya0504@gmail.com" userId="0dbb59a14acf5c86" providerId="LiveId" clId="{F69D612E-1F3F-42D7-A388-8D8E4FD25616}" dt="2024-02-27T12:26:03.636" v="0" actId="680"/>
        <pc:sldMasterMkLst>
          <pc:docMk/>
          <pc:sldMasterMk cId="1740258304" sldId="2147483648"/>
        </pc:sldMasterMkLst>
        <pc:sldLayoutChg chg="add">
          <pc:chgData name="voronzovakristya0504@gmail.com" userId="0dbb59a14acf5c86" providerId="LiveId" clId="{F69D612E-1F3F-42D7-A388-8D8E4FD25616}" dt="2024-02-27T12:26:03.636" v="0" actId="680"/>
          <pc:sldLayoutMkLst>
            <pc:docMk/>
            <pc:sldMasterMk cId="1740258304" sldId="2147483648"/>
            <pc:sldLayoutMk cId="516657991" sldId="214748364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865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3024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875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078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524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936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09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0621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4/6/2024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779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018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003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553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vgsilh.com/image/1293096.html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1CCAF7B-4CF3-4DBE-977C-26B08161DAAC}"/>
              </a:ext>
            </a:extLst>
          </p:cNvPr>
          <p:cNvSpPr txBox="1"/>
          <p:nvPr/>
        </p:nvSpPr>
        <p:spPr>
          <a:xfrm>
            <a:off x="2659224" y="2976463"/>
            <a:ext cx="8528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Фёдор Александрович Васильев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3E4CE4-5271-488C-BA36-236D811B7745}"/>
              </a:ext>
            </a:extLst>
          </p:cNvPr>
          <p:cNvSpPr txBox="1"/>
          <p:nvPr/>
        </p:nvSpPr>
        <p:spPr>
          <a:xfrm>
            <a:off x="8920066" y="4291237"/>
            <a:ext cx="47586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Подготовили: </a:t>
            </a:r>
          </a:p>
          <a:p>
            <a:r>
              <a:rPr lang="ru-RU" dirty="0"/>
              <a:t>Михайловская Кристина</a:t>
            </a:r>
          </a:p>
          <a:p>
            <a:r>
              <a:rPr lang="ru-RU" dirty="0" err="1"/>
              <a:t>Крижанаускайте</a:t>
            </a:r>
            <a:r>
              <a:rPr lang="ru-RU" dirty="0"/>
              <a:t> Кристина</a:t>
            </a:r>
          </a:p>
        </p:txBody>
      </p:sp>
    </p:spTree>
    <p:extLst>
      <p:ext uri="{BB962C8B-B14F-4D97-AF65-F5344CB8AC3E}">
        <p14:creationId xmlns:p14="http://schemas.microsoft.com/office/powerpoint/2010/main" val="1309170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defined">
            <a:hlinkClick r:id="rId2" action="ppaction://hlinksldjump"/>
            <a:extLst>
              <a:ext uri="{FF2B5EF4-FFF2-40B4-BE49-F238E27FC236}">
                <a16:creationId xmlns:a16="http://schemas.microsoft.com/office/drawing/2014/main" id="{D9CC5593-A5E0-4C47-8384-556C8BAE0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156" y="938448"/>
            <a:ext cx="8175144" cy="409779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682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A6E8BB25-82C0-4727-8F91-7AB653C2B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12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826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2051A2EF-B90F-437A-A42D-B2A4EF6B5E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67" t="23733"/>
          <a:stretch/>
        </p:blipFill>
        <p:spPr bwMode="auto">
          <a:xfrm>
            <a:off x="0" y="0"/>
            <a:ext cx="12282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ACE4F6-B0E1-48A4-BC72-1C7B03D39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6200000">
            <a:off x="3341356" y="1745822"/>
            <a:ext cx="4840592" cy="5756988"/>
          </a:xfrm>
          <a:prstGeom prst="rect">
            <a:avLst/>
          </a:prstGeom>
        </p:spPr>
      </p:pic>
      <p:pic>
        <p:nvPicPr>
          <p:cNvPr id="3076" name="Picture 4" descr="undefined">
            <a:extLst>
              <a:ext uri="{FF2B5EF4-FFF2-40B4-BE49-F238E27FC236}">
                <a16:creationId xmlns:a16="http://schemas.microsoft.com/office/drawing/2014/main" id="{E906ED0D-4D67-451A-8654-C465A7935C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63" r="81633"/>
          <a:stretch/>
        </p:blipFill>
        <p:spPr bwMode="auto">
          <a:xfrm>
            <a:off x="2883157" y="2286000"/>
            <a:ext cx="3069771" cy="292981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75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A617B1F7-0E8A-4DCA-920C-0377AFF36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473" y="0"/>
            <a:ext cx="129723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978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237E2506-65B8-4D3B-8AF4-46A40482C3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0" t="21220" r="18710" b="11867"/>
          <a:stretch/>
        </p:blipFill>
        <p:spPr bwMode="auto">
          <a:xfrm>
            <a:off x="0" y="0"/>
            <a:ext cx="129752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273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A6E8BB25-82C0-4727-8F91-7AB653C2B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12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713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43692D7-0C74-4AA0-B306-BFC8C0AB9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36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766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50B8331-0447-4FC7-93ED-49E550F8C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555" y="868398"/>
            <a:ext cx="6559518" cy="403950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400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D2A62225-BB6B-4DC6-A5F4-6C8B2193A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452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D912313-8C61-478E-972C-8E4664A1A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592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78737663-A6DE-4C3B-B7D3-53C96D10F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294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FB5EC0B-68B5-489A-8AD9-BC233E614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80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184096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122</TotalTime>
  <Words>9</Words>
  <Application>Microsoft Office PowerPoint</Application>
  <PresentationFormat>Широкоэкранный</PresentationFormat>
  <Paragraphs>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Gill Sans MT</vt:lpstr>
      <vt:lpstr>Times New Roman</vt:lpstr>
      <vt:lpstr>Галерея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voronzovakristya0504@gmail.com</dc:creator>
  <cp:lastModifiedBy>Кристина Воронцова</cp:lastModifiedBy>
  <cp:revision>4</cp:revision>
  <dcterms:created xsi:type="dcterms:W3CDTF">2024-02-27T12:25:48Z</dcterms:created>
  <dcterms:modified xsi:type="dcterms:W3CDTF">2024-04-06T20:24:48Z</dcterms:modified>
</cp:coreProperties>
</file>